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CBD01-C83B-471B-89A1-116E3CAC7746}" type="datetimeFigureOut">
              <a:rPr lang="sr-Latn-BA" smtClean="0"/>
              <a:t>12.11.2013.</a:t>
            </a:fld>
            <a:endParaRPr lang="sr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E153E6-2AF2-4032-82A1-4049B0D5783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185751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1CF1-3C60-44BD-BEDD-9E445E3043A9}" type="datetime1">
              <a:rPr lang="sr-Latn-BA" smtClean="0"/>
              <a:t>12.11.2013.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C8027-2630-4905-A201-F8E4A689CA2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974658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0E94-685E-479A-8467-E11332A86E6B}" type="datetime1">
              <a:rPr lang="sr-Latn-BA" smtClean="0"/>
              <a:t>12.11.2013.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C8027-2630-4905-A201-F8E4A689CA2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81081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38235-8B51-40C7-A33B-BC12D67A3ADB}" type="datetime1">
              <a:rPr lang="sr-Latn-BA" smtClean="0"/>
              <a:t>12.11.2013.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C8027-2630-4905-A201-F8E4A689CA2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867914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88A5-8ADD-4C23-A892-CA2BAB0D77C0}" type="datetime1">
              <a:rPr lang="sr-Latn-BA" smtClean="0"/>
              <a:t>12.11.2013.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C8027-2630-4905-A201-F8E4A689CA2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481891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F1341-719B-48DC-9892-44C285E45941}" type="datetime1">
              <a:rPr lang="sr-Latn-BA" smtClean="0"/>
              <a:t>12.11.2013.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C8027-2630-4905-A201-F8E4A689CA2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979561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E4438-D60B-4A11-9F2B-92A650B54848}" type="datetime1">
              <a:rPr lang="sr-Latn-BA" smtClean="0"/>
              <a:t>12.11.2013.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C8027-2630-4905-A201-F8E4A689CA2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653082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7142-3322-4217-AFBE-F080D5F72049}" type="datetime1">
              <a:rPr lang="sr-Latn-BA" smtClean="0"/>
              <a:t>12.11.2013.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C8027-2630-4905-A201-F8E4A689CA2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736117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A92E3-4885-478E-9E7E-15AB87D5AF77}" type="datetime1">
              <a:rPr lang="sr-Latn-BA" smtClean="0"/>
              <a:t>12.11.2013.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C8027-2630-4905-A201-F8E4A689CA2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894197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689B8-E700-4C46-9268-A4AB7CF3BFA2}" type="datetime1">
              <a:rPr lang="sr-Latn-BA" smtClean="0"/>
              <a:t>12.11.2013.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C8027-2630-4905-A201-F8E4A689CA2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129022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84FCD-25F3-4CC8-B44F-E64CCD8BAA3A}" type="datetime1">
              <a:rPr lang="sr-Latn-BA" smtClean="0"/>
              <a:t>12.11.2013.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C8027-2630-4905-A201-F8E4A689CA2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746266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4D439-DB37-4C8C-873D-1FC9C5EAB4B9}" type="datetime1">
              <a:rPr lang="sr-Latn-BA" smtClean="0"/>
              <a:t>12.11.2013.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C8027-2630-4905-A201-F8E4A689CA2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181287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DAC0B-3DB4-4147-9057-4C52F8C97AE4}" type="datetime1">
              <a:rPr lang="sr-Latn-BA" smtClean="0"/>
              <a:t>12.11.2013.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C8027-2630-4905-A201-F8E4A689CA2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036071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13" Type="http://schemas.openxmlformats.org/officeDocument/2006/relationships/oleObject" Target="../embeddings/Microsoft_Word_97_-_2003_Document4.doc"/><Relationship Id="rId1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Microsoft_Word_97_-_2003_Document2.doc"/><Relationship Id="rId12" Type="http://schemas.openxmlformats.org/officeDocument/2006/relationships/oleObject" Target="../embeddings/oleObject4.bin"/><Relationship Id="rId17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Microsoft_Word_97_-_2003_Document5.doc"/><Relationship Id="rId20" Type="http://schemas.openxmlformats.org/officeDocument/2006/relationships/image" Target="../media/image6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3.wmf"/><Relationship Id="rId5" Type="http://schemas.openxmlformats.org/officeDocument/2006/relationships/image" Target="../media/image1.wmf"/><Relationship Id="rId15" Type="http://schemas.openxmlformats.org/officeDocument/2006/relationships/oleObject" Target="../embeddings/oleObject5.bin"/><Relationship Id="rId10" Type="http://schemas.openxmlformats.org/officeDocument/2006/relationships/oleObject" Target="../embeddings/Microsoft_Word_97_-_2003_Document3.doc"/><Relationship Id="rId19" Type="http://schemas.openxmlformats.org/officeDocument/2006/relationships/oleObject" Target="../embeddings/Microsoft_Word_97_-_2003_Document6.doc"/><Relationship Id="rId4" Type="http://schemas.openxmlformats.org/officeDocument/2006/relationships/oleObject" Target="../embeddings/Microsoft_Word_97_-_2003_Document1.doc"/><Relationship Id="rId9" Type="http://schemas.openxmlformats.org/officeDocument/2006/relationships/oleObject" Target="../embeddings/oleObject3.bin"/><Relationship Id="rId1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 dirty="0" smtClean="0"/>
              <a:t>ZADACI SA RJEŠENJIMA</a:t>
            </a:r>
            <a:br>
              <a:rPr lang="sr-Latn-BA" dirty="0" smtClean="0"/>
            </a:br>
            <a:r>
              <a:rPr lang="sr-Latn-BA" dirty="0" smtClean="0"/>
              <a:t>-grananja-</a:t>
            </a:r>
            <a:endParaRPr lang="sr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sr-Latn-BA" dirty="0" smtClean="0"/>
              <a:t>II gimnazije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22331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85267"/>
            <a:ext cx="7740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b="1" dirty="0" smtClean="0"/>
              <a:t>1</a:t>
            </a:r>
            <a:r>
              <a:rPr lang="sr-Latn-BA" dirty="0" smtClean="0"/>
              <a:t>.Napisati program kojim se određuje da li se od unesenih dužina duži a,b i c</a:t>
            </a:r>
          </a:p>
          <a:p>
            <a:r>
              <a:rPr lang="sr-Latn-BA" dirty="0"/>
              <a:t> </a:t>
            </a:r>
            <a:r>
              <a:rPr lang="sr-Latn-BA" dirty="0" smtClean="0"/>
              <a:t>   može oformiti trougao.</a:t>
            </a:r>
          </a:p>
        </p:txBody>
      </p:sp>
      <p:graphicFrame>
        <p:nvGraphicFramePr>
          <p:cNvPr id="3" name="Object 2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3953273"/>
              </p:ext>
            </p:extLst>
          </p:nvPr>
        </p:nvGraphicFramePr>
        <p:xfrm>
          <a:off x="8039236" y="828070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Document" showAsIcon="1" r:id="rId4" imgW="914400" imgH="771480" progId="Word.Document.8">
                  <p:embed/>
                </p:oleObj>
              </mc:Choice>
              <mc:Fallback>
                <p:oleObj name="Document" showAsIcon="1" r:id="rId4" imgW="914400" imgH="77148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039236" y="828070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1750174"/>
            <a:ext cx="7740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b="1" dirty="0" smtClean="0"/>
              <a:t>2</a:t>
            </a:r>
            <a:r>
              <a:rPr lang="sr-Latn-BA" dirty="0" smtClean="0"/>
              <a:t>.Napisati program kojim se određuje da li se od unesenih dužina duži a,b i c</a:t>
            </a:r>
          </a:p>
          <a:p>
            <a:r>
              <a:rPr lang="sr-Latn-BA" dirty="0"/>
              <a:t> </a:t>
            </a:r>
            <a:r>
              <a:rPr lang="sr-Latn-BA" dirty="0" smtClean="0"/>
              <a:t> može oformiti jednakokraki trougao.</a:t>
            </a:r>
          </a:p>
        </p:txBody>
      </p:sp>
      <p:graphicFrame>
        <p:nvGraphicFramePr>
          <p:cNvPr id="6" name="Object 5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7770032"/>
              </p:ext>
            </p:extLst>
          </p:nvPr>
        </p:nvGraphicFramePr>
        <p:xfrm>
          <a:off x="8039236" y="1784417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Document" showAsIcon="1" r:id="rId7" imgW="914400" imgH="771480" progId="Word.Document.8">
                  <p:embed/>
                </p:oleObj>
              </mc:Choice>
              <mc:Fallback>
                <p:oleObj name="Document" showAsIcon="1" r:id="rId7" imgW="914400" imgH="77148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039236" y="1784417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2715081"/>
            <a:ext cx="7740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b="1" dirty="0" smtClean="0"/>
              <a:t>3</a:t>
            </a:r>
            <a:r>
              <a:rPr lang="sr-Latn-BA" dirty="0" smtClean="0"/>
              <a:t>.Napisati program kojim se određuje da li se od unesenih dužina duži a,b i c</a:t>
            </a:r>
          </a:p>
          <a:p>
            <a:r>
              <a:rPr lang="sr-Latn-BA" dirty="0"/>
              <a:t> </a:t>
            </a:r>
            <a:r>
              <a:rPr lang="sr-Latn-BA" dirty="0" smtClean="0"/>
              <a:t>  može oformiti pravougli trougao.</a:t>
            </a:r>
          </a:p>
        </p:txBody>
      </p:sp>
      <p:graphicFrame>
        <p:nvGraphicFramePr>
          <p:cNvPr id="8" name="Object 7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3730040"/>
              </p:ext>
            </p:extLst>
          </p:nvPr>
        </p:nvGraphicFramePr>
        <p:xfrm>
          <a:off x="8039236" y="2740764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Document" showAsIcon="1" r:id="rId10" imgW="914400" imgH="771480" progId="Word.Document.8">
                  <p:embed/>
                </p:oleObj>
              </mc:Choice>
              <mc:Fallback>
                <p:oleObj name="Document" showAsIcon="1" r:id="rId10" imgW="914400" imgH="77148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039236" y="2740764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3679988"/>
            <a:ext cx="7740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b="1" dirty="0" smtClean="0"/>
              <a:t>4</a:t>
            </a:r>
            <a:r>
              <a:rPr lang="sr-Latn-BA" dirty="0" smtClean="0"/>
              <a:t>. Napisati program kojim se za uneseno x određuje y po sledećem pravilu:</a:t>
            </a:r>
          </a:p>
          <a:p>
            <a:r>
              <a:rPr lang="sr-Latn-BA" dirty="0" smtClean="0"/>
              <a:t>    za x&lt;=1 je y= -2x; za 1&lt;x&lt;5 je y=sqrt(x^3-2x);za x&gt;=5 je y=|x|</a:t>
            </a:r>
          </a:p>
        </p:txBody>
      </p:sp>
      <p:graphicFrame>
        <p:nvGraphicFramePr>
          <p:cNvPr id="10" name="Object 9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9931966"/>
              </p:ext>
            </p:extLst>
          </p:nvPr>
        </p:nvGraphicFramePr>
        <p:xfrm>
          <a:off x="8039236" y="3697111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Document" showAsIcon="1" r:id="rId13" imgW="914400" imgH="771480" progId="Word.Document.8">
                  <p:embed/>
                </p:oleObj>
              </mc:Choice>
              <mc:Fallback>
                <p:oleObj name="Document" showAsIcon="1" r:id="rId13" imgW="914400" imgH="77148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039236" y="3697111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4644895"/>
            <a:ext cx="7812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b="1" dirty="0" smtClean="0"/>
              <a:t>5</a:t>
            </a:r>
            <a:r>
              <a:rPr lang="sr-Latn-BA" dirty="0" smtClean="0"/>
              <a:t>.Napiši program koji provjerava da li je unijeti broj trocifren i ispisuje  </a:t>
            </a:r>
          </a:p>
          <a:p>
            <a:r>
              <a:rPr lang="sr-Latn-BA" dirty="0"/>
              <a:t> </a:t>
            </a:r>
            <a:r>
              <a:rPr lang="sr-Latn-BA" dirty="0" smtClean="0"/>
              <a:t>  odgovarajuću poruku na ekranu.</a:t>
            </a:r>
          </a:p>
        </p:txBody>
      </p:sp>
      <p:graphicFrame>
        <p:nvGraphicFramePr>
          <p:cNvPr id="12" name="Object 11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102408"/>
              </p:ext>
            </p:extLst>
          </p:nvPr>
        </p:nvGraphicFramePr>
        <p:xfrm>
          <a:off x="8039236" y="4653458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Document" showAsIcon="1" r:id="rId16" imgW="914400" imgH="771480" progId="Word.Document.8">
                  <p:embed/>
                </p:oleObj>
              </mc:Choice>
              <mc:Fallback>
                <p:oleObj name="Document" showAsIcon="1" r:id="rId16" imgW="914400" imgH="77148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039236" y="4653458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0" y="5609803"/>
            <a:ext cx="7740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b="1" dirty="0" smtClean="0"/>
              <a:t>6</a:t>
            </a:r>
            <a:r>
              <a:rPr lang="sr-Latn-BA" dirty="0" smtClean="0"/>
              <a:t>.Napisati program kojim se za unijetu ocjenu ispisuje: </a:t>
            </a:r>
          </a:p>
          <a:p>
            <a:r>
              <a:rPr lang="sr-Latn-BA" dirty="0"/>
              <a:t> </a:t>
            </a:r>
            <a:r>
              <a:rPr lang="sr-Latn-BA" dirty="0" smtClean="0"/>
              <a:t>  1 - nedovoljan, 2 - dovoljan, 3- dobar, 4 - vrlodobar, 5 - odlican.</a:t>
            </a:r>
          </a:p>
        </p:txBody>
      </p:sp>
      <p:graphicFrame>
        <p:nvGraphicFramePr>
          <p:cNvPr id="15" name="Object 14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8736151"/>
              </p:ext>
            </p:extLst>
          </p:nvPr>
        </p:nvGraphicFramePr>
        <p:xfrm>
          <a:off x="8039236" y="5609803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Document" showAsIcon="1" r:id="rId19" imgW="914400" imgH="771480" progId="Word.Document.8">
                  <p:embed/>
                </p:oleObj>
              </mc:Choice>
              <mc:Fallback>
                <p:oleObj name="Document" showAsIcon="1" r:id="rId19" imgW="914400" imgH="771480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8039236" y="5609803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51520" y="188640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BA" b="1" dirty="0" smtClean="0"/>
              <a:t>Zadatke prvo pokušaj da rješiš sam pa tek onda </a:t>
            </a:r>
            <a:r>
              <a:rPr lang="sr-Latn-BA" b="1" smtClean="0"/>
              <a:t>pogledaj rješenja</a:t>
            </a:r>
            <a:endParaRPr lang="sr-Latn-BA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C8027-2630-4905-A201-F8E4A689CA2C}" type="slidenum">
              <a:rPr lang="sr-Latn-BA" smtClean="0"/>
              <a:t>2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30176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168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Document</vt:lpstr>
      <vt:lpstr>ZADACI SA RJEŠENJIMA -grananja-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ZADACI SA RJEŠENJIMA -grananja-</dc:title>
  <dc:creator>Admin PC</dc:creator>
  <cp:lastModifiedBy>Admin PC</cp:lastModifiedBy>
  <cp:revision>7</cp:revision>
  <dcterms:created xsi:type="dcterms:W3CDTF">2013-11-12T09:37:34Z</dcterms:created>
  <dcterms:modified xsi:type="dcterms:W3CDTF">2013-11-12T10:22:27Z</dcterms:modified>
</cp:coreProperties>
</file>