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E42E8-A56B-4702-A1FE-4B988A6E9313}" type="datetimeFigureOut">
              <a:rPr lang="sr-Latn-BA" smtClean="0"/>
              <a:t>11.11.2013.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02AE3-0E2C-4BA5-A0B2-D5E3ADE0B8C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654640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753D-7E68-4E94-B2F5-4C15FE9963B9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22352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749-743F-48D7-AA27-C9B7CC99A0AD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4515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560AD-00AA-4837-83C7-E3B87991EB12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21258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C5778-025E-4EDF-9E52-00FC38E663FC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67453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F61C3-43EC-483A-9F7E-C208ADC1FCC4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4050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F636-1C58-42F3-93DF-804C1DC6F3BA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9872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E55EA-44EB-4AFD-86E5-C22650879087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28916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A420C-C3E3-4C5E-BE92-B37DF5C50412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7536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ABE0-AE4F-49F7-A60B-5C7F047CD592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205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5977-3BE5-47AC-A43C-C20D02A8F0BE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3969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A19F-8BD4-4E0A-810C-24BAB943676C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66834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2A3D7-6E64-4A5B-96C3-76950E87582B}" type="datetime1">
              <a:rPr lang="sr-Latn-BA" smtClean="0"/>
              <a:t>11.11.2013.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388B9-0E7A-4915-B97E-25C535697270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748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</a:t>
            </a:r>
            <a:r>
              <a:rPr lang="en-US" dirty="0" err="1" smtClean="0"/>
              <a:t>naredba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II </a:t>
            </a:r>
            <a:r>
              <a:rPr lang="en-US" dirty="0" err="1" smtClean="0"/>
              <a:t>gimnazije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44804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Sintaksa</a:t>
            </a:r>
            <a:r>
              <a:rPr lang="en-US" dirty="0" smtClean="0"/>
              <a:t> case </a:t>
            </a:r>
            <a:r>
              <a:rPr lang="en-US" dirty="0" err="1" smtClean="0"/>
              <a:t>naredbe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1872208" cy="23762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1720" y="764704"/>
            <a:ext cx="69847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iza rezervisane r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eči CASE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Latn-BA" sz="2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naziva se </a:t>
            </a:r>
            <a:r>
              <a:rPr lang="sr-Latn-BA" sz="2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selektor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Vr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ednost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selektora može biti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Cjelobrojnog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Znakovnog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Booleovog tipa.</a:t>
            </a:r>
          </a:p>
          <a:p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sm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sr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biti realnog tipa</a:t>
            </a:r>
            <a:endParaRPr lang="sr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3212976"/>
            <a:ext cx="8856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dirty="0" smtClean="0"/>
              <a:t>Case naredba izvršava se na sledeći način:</a:t>
            </a:r>
          </a:p>
          <a:p>
            <a:r>
              <a:rPr lang="sr-Latn-BA" sz="2400" dirty="0" smtClean="0"/>
              <a:t>1)  Prvo se izračunava vrijednost selektora </a:t>
            </a:r>
            <a:r>
              <a:rPr lang="sr-Latn-BA" sz="2400" b="1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sr-Latn-BA" sz="2400" dirty="0" smtClean="0"/>
              <a:t> a zatim</a:t>
            </a:r>
          </a:p>
          <a:p>
            <a:r>
              <a:rPr lang="sr-Latn-BA" sz="2400" dirty="0" smtClean="0"/>
              <a:t>2)  izvršava se naredba čije je obilježje jednako vrijednosti selektora s</a:t>
            </a:r>
          </a:p>
          <a:p>
            <a:r>
              <a:rPr lang="sr-Latn-BA" sz="2400" dirty="0" smtClean="0"/>
              <a:t>Vrijednost s određuje koja će se naredba izvršiti. Ako je s= 1 izvršiće se N1, ako je s = 2 onda N2 itd. U ovom primjeru mora vrijednost </a:t>
            </a:r>
            <a:r>
              <a:rPr lang="sr-Latn-BA" sz="2400" dirty="0"/>
              <a:t>s</a:t>
            </a:r>
            <a:r>
              <a:rPr lang="sr-Latn-BA" sz="2400" dirty="0" smtClean="0"/>
              <a:t> biti u nizu od 1 do n. Ako </a:t>
            </a:r>
            <a:r>
              <a:rPr lang="sr-Latn-BA" sz="2400" smtClean="0"/>
              <a:t>je </a:t>
            </a:r>
            <a:r>
              <a:rPr lang="sr-Latn-BA" sz="2400" smtClean="0"/>
              <a:t>s </a:t>
            </a:r>
            <a:r>
              <a:rPr lang="sr-Latn-BA" sz="2400" dirty="0" smtClean="0"/>
              <a:t>izvan toga niza javlja se greška</a:t>
            </a:r>
            <a:endParaRPr lang="sr-Latn-BA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2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7387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r-Latn-BA" dirty="0" smtClean="0"/>
              <a:t>Primjeri</a:t>
            </a:r>
            <a:r>
              <a:rPr lang="en-US" dirty="0" smtClean="0"/>
              <a:t> case </a:t>
            </a:r>
            <a:r>
              <a:rPr lang="en-US" dirty="0" err="1" smtClean="0"/>
              <a:t>naredbe</a:t>
            </a:r>
            <a:endParaRPr lang="sr-Latn-B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{Napisati program kojim se za unijetu ocjenu ispisuje: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nedovoljan, 2 - dovoljan, 3- dobar, 4 - vrlodobar, 5 - odlican.}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ocjene;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 ocjena : integer;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Writeln('Unesi ocjenu : ');Readln(ocjena);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(ocjena&gt;5) or (ocjena&lt;1) then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writeln('Pogresan unos')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ocjena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1: WriteLn('Nedovoljan');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2: WriteLn('Dovoljan');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3: WriteLn('Dobar');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4: WriteLn('Vrlodobar');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5: WriteLn('Odlican');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readln;readln;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  <a:endParaRPr lang="sr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3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6199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r-Latn-BA" dirty="0" smtClean="0"/>
              <a:t>Primjeri</a:t>
            </a:r>
            <a:r>
              <a:rPr lang="en-US" dirty="0" smtClean="0"/>
              <a:t> case </a:t>
            </a:r>
            <a:r>
              <a:rPr lang="en-US" dirty="0" err="1" smtClean="0"/>
              <a:t>naredbe</a:t>
            </a:r>
            <a:endParaRPr lang="sr-Latn-B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daniunedjelji;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 dan:integer;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writeln(‘unesi redni broj dana’);read(dan);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(dan&lt;1) or (dan&gt;7) then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writeln(‘Pogresno unijet broj dana’)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writeln(‘dan u sedmici je:’);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1:writeln(‘ponedeljak’);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2:writeln(‘utorak’);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3:writeln(‘srijeda’);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4:writeln(‘cetvrtak’);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5:writeln(‘petak’);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6:writeln(‘subota’);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7:writeln(‘nedjelja’);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4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791464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sr-Latn-BA" dirty="0" smtClean="0"/>
              <a:t>Primjeri</a:t>
            </a:r>
            <a:r>
              <a:rPr lang="en-US" dirty="0" smtClean="0"/>
              <a:t> case </a:t>
            </a:r>
            <a:r>
              <a:rPr lang="en-US" dirty="0" err="1" smtClean="0"/>
              <a:t>naredbe</a:t>
            </a:r>
            <a:endParaRPr lang="sr-Latn-B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54461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Kolika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vrijednost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//a) k=123 ; b) k=218; c) k=346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:integer;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a:real;</a:t>
            </a:r>
            <a:endPara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a:=2.6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//a)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k=123;</a:t>
            </a:r>
            <a:endPara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mod 10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,3,5,7: a:=a-2; a:=trunc(a)+1; a:=sqr(a)+3;</a:t>
            </a:r>
            <a:endPara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,4,6: a:=a+5; </a:t>
            </a:r>
            <a:endPara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0,8: a:=round(a)+3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end;</a:t>
            </a:r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writeln(‘a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a:7:2</a:t>
            </a: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88B9-0E7A-4915-B97E-25C535697270}" type="slidenum">
              <a:rPr lang="sr-Latn-BA" smtClean="0"/>
              <a:t>5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513933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457</Words>
  <Application>Microsoft Office PowerPoint</Application>
  <PresentationFormat>On-screen Show (4:3)</PresentationFormat>
  <Paragraphs>87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CASE naredba</vt:lpstr>
      <vt:lpstr>Sintaksa case naredbe</vt:lpstr>
      <vt:lpstr>Primjeri case naredbe</vt:lpstr>
      <vt:lpstr>Primjeri case naredbe</vt:lpstr>
      <vt:lpstr>Primjeri case naredbe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naredba</dc:title>
  <dc:creator>Milenko Soldat</dc:creator>
  <cp:lastModifiedBy>Admin PC</cp:lastModifiedBy>
  <cp:revision>13</cp:revision>
  <dcterms:created xsi:type="dcterms:W3CDTF">2013-10-20T14:09:42Z</dcterms:created>
  <dcterms:modified xsi:type="dcterms:W3CDTF">2013-11-11T13:46:30Z</dcterms:modified>
</cp:coreProperties>
</file>